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2" Target="../media/image1.png" Type="http://schemas.openxmlformats.org/officeDocument/2006/relationships/image"/><Relationship Id="rId3" Target="../media/image114.png" Type="http://schemas.openxmlformats.org/officeDocument/2006/relationships/image"/><Relationship Id="rId4" Target="../media/image115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png" Type="http://schemas.openxmlformats.org/officeDocument/2006/relationships/image"/><Relationship Id="rId2" Target="../media/image1.png" Type="http://schemas.openxmlformats.org/officeDocument/2006/relationships/image"/><Relationship Id="rId3" Target="../media/image114.png" Type="http://schemas.openxmlformats.org/officeDocument/2006/relationships/image"/><Relationship Id="rId4" Target="../media/image115.png" Type="http://schemas.openxmlformats.org/officeDocument/2006/relationships/image"/><Relationship Id="rId5" Target="../media/image122.png" Type="http://schemas.openxmlformats.org/officeDocument/2006/relationships/image"/><Relationship Id="rId6" Target="../media/image123.png" Type="http://schemas.openxmlformats.org/officeDocument/2006/relationships/image"/><Relationship Id="rId7" Target="../media/image124.png" Type="http://schemas.openxmlformats.org/officeDocument/2006/relationships/image"/><Relationship Id="rId8" Target="../media/image125.png" Type="http://schemas.openxmlformats.org/officeDocument/2006/relationships/image"/><Relationship Id="rId9" Target="../media/image1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8.png" Type="http://schemas.openxmlformats.org/officeDocument/2006/relationships/image"/><Relationship Id="rId4" Target="../media/image129.png" Type="http://schemas.openxmlformats.org/officeDocument/2006/relationships/image"/><Relationship Id="rId5" Target="../media/image130.png" Type="http://schemas.openxmlformats.org/officeDocument/2006/relationships/image"/><Relationship Id="rId6" Target="../media/image131.png" Type="http://schemas.openxmlformats.org/officeDocument/2006/relationships/image"/><Relationship Id="rId7" Target="../media/image132.png" Type="http://schemas.openxmlformats.org/officeDocument/2006/relationships/image"/><Relationship Id="rId8" Target="../media/image1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18" Target="../media/image27.png" Type="http://schemas.openxmlformats.org/officeDocument/2006/relationships/image"/><Relationship Id="rId19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png" Type="http://schemas.openxmlformats.org/officeDocument/2006/relationships/image"/><Relationship Id="rId16" Target="../media/image53.png" Type="http://schemas.openxmlformats.org/officeDocument/2006/relationships/image"/><Relationship Id="rId17" Target="../media/image54.png" Type="http://schemas.openxmlformats.org/officeDocument/2006/relationships/image"/><Relationship Id="rId18" Target="../media/image55.png" Type="http://schemas.openxmlformats.org/officeDocument/2006/relationships/image"/><Relationship Id="rId19" Target="../media/image56.png" Type="http://schemas.openxmlformats.org/officeDocument/2006/relationships/image"/><Relationship Id="rId2" Target="../media/image1.png" Type="http://schemas.openxmlformats.org/officeDocument/2006/relationships/image"/><Relationship Id="rId20" Target="../media/image57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66.png" Type="http://schemas.openxmlformats.org/officeDocument/2006/relationships/image"/><Relationship Id="rId16" Target="../media/image67.png" Type="http://schemas.openxmlformats.org/officeDocument/2006/relationships/image"/><Relationship Id="rId17" Target="../media/image68.png" Type="http://schemas.openxmlformats.org/officeDocument/2006/relationships/image"/><Relationship Id="rId18" Target="../media/image69.png" Type="http://schemas.openxmlformats.org/officeDocument/2006/relationships/image"/><Relationship Id="rId19" Target="../media/image56.png" Type="http://schemas.openxmlformats.org/officeDocument/2006/relationships/image"/><Relationship Id="rId2" Target="../media/image1.png" Type="http://schemas.openxmlformats.org/officeDocument/2006/relationships/image"/><Relationship Id="rId20" Target="../media/image70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png" Type="http://schemas.openxmlformats.org/officeDocument/2006/relationships/image"/><Relationship Id="rId4" Target="../media/image4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png" Type="http://schemas.openxmlformats.org/officeDocument/2006/relationships/image"/><Relationship Id="rId12" Target="../media/image82.png" Type="http://schemas.openxmlformats.org/officeDocument/2006/relationships/image"/><Relationship Id="rId13" Target="../media/image83.png" Type="http://schemas.openxmlformats.org/officeDocument/2006/relationships/image"/><Relationship Id="rId14" Target="../media/image84.png" Type="http://schemas.openxmlformats.org/officeDocument/2006/relationships/image"/><Relationship Id="rId15" Target="../media/image85.png" Type="http://schemas.openxmlformats.org/officeDocument/2006/relationships/image"/><Relationship Id="rId16" Target="../media/image86.png" Type="http://schemas.openxmlformats.org/officeDocument/2006/relationships/image"/><Relationship Id="rId17" Target="../media/image87.png" Type="http://schemas.openxmlformats.org/officeDocument/2006/relationships/image"/><Relationship Id="rId18" Target="../media/image88.png" Type="http://schemas.openxmlformats.org/officeDocument/2006/relationships/image"/><Relationship Id="rId19" Target="../media/image89.png" Type="http://schemas.openxmlformats.org/officeDocument/2006/relationships/image"/><Relationship Id="rId2" Target="../media/image1.png" Type="http://schemas.openxmlformats.org/officeDocument/2006/relationships/image"/><Relationship Id="rId20" Target="../media/image90.png" Type="http://schemas.openxmlformats.org/officeDocument/2006/relationships/image"/><Relationship Id="rId21" Target="../media/image91.png" Type="http://schemas.openxmlformats.org/officeDocument/2006/relationships/image"/><Relationship Id="rId22" Target="../media/image92.png" Type="http://schemas.openxmlformats.org/officeDocument/2006/relationships/image"/><Relationship Id="rId23" Target="../media/image93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Relationship Id="rId6" Target="../media/image97.pn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11" Target="../media/image108.png" Type="http://schemas.openxmlformats.org/officeDocument/2006/relationships/image"/><Relationship Id="rId12" Target="../media/image109.png" Type="http://schemas.openxmlformats.org/officeDocument/2006/relationships/image"/><Relationship Id="rId13" Target="../media/image110.png" Type="http://schemas.openxmlformats.org/officeDocument/2006/relationships/image"/><Relationship Id="rId14" Target="../media/image111.png" Type="http://schemas.openxmlformats.org/officeDocument/2006/relationships/image"/><Relationship Id="rId15" Target="../media/image112.png" Type="http://schemas.openxmlformats.org/officeDocument/2006/relationships/image"/><Relationship Id="rId16" Target="../media/image113.png" Type="http://schemas.openxmlformats.org/officeDocument/2006/relationships/image"/><Relationship Id="rId2" Target="../media/image1.png" Type="http://schemas.openxmlformats.org/officeDocument/2006/relationships/image"/><Relationship Id="rId3" Target="../media/image101.png" Type="http://schemas.openxmlformats.org/officeDocument/2006/relationships/image"/><Relationship Id="rId4" Target="../media/image41.png" Type="http://schemas.openxmlformats.org/officeDocument/2006/relationships/image"/><Relationship Id="rId5" Target="../media/image102.png" Type="http://schemas.openxmlformats.org/officeDocument/2006/relationships/image"/><Relationship Id="rId6" Target="../media/image103.png" Type="http://schemas.openxmlformats.org/officeDocument/2006/relationships/image"/><Relationship Id="rId7" Target="../media/image104.png" Type="http://schemas.openxmlformats.org/officeDocument/2006/relationships/image"/><Relationship Id="rId8" Target="../media/image105.png" Type="http://schemas.openxmlformats.org/officeDocument/2006/relationships/image"/><Relationship Id="rId9" Target="../media/image10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0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2057400"/>
            <a:ext cx="6172200" cy="6172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0" y="0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7226300"/>
            <a:ext cx="18288000" cy="306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1422400"/>
            <a:ext cx="16383000" cy="742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1422400"/>
            <a:ext cx="163830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77000" y="2374900"/>
            <a:ext cx="53340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590800" y="9207500"/>
            <a:ext cx="18300700" cy="596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27000" y="7366000"/>
            <a:ext cx="15900400" cy="95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4394200" y="3619500"/>
            <a:ext cx="22834600" cy="393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927600" y="2324100"/>
            <a:ext cx="71628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4749800"/>
            <a:ext cx="182880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749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89800" y="-1117600"/>
            <a:ext cx="13144500" cy="906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79100" y="1143000"/>
            <a:ext cx="6565900" cy="453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42600" y="1117600"/>
            <a:ext cx="6731000" cy="373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6900" y="1117600"/>
            <a:ext cx="6540500" cy="367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3600" y="723900"/>
            <a:ext cx="2933700" cy="121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42600" y="3937000"/>
            <a:ext cx="619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4749800"/>
            <a:ext cx="182880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749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05228200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13300" y="-2908300"/>
            <a:ext cx="17310100" cy="1224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152400"/>
            <a:ext cx="8661400" cy="612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82100" y="152400"/>
            <a:ext cx="5448300" cy="344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9600" y="1549400"/>
            <a:ext cx="5435600" cy="293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3600" y="723900"/>
            <a:ext cx="2921000" cy="121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94800" y="3175000"/>
            <a:ext cx="68453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435100"/>
            <a:ext cx="16383000" cy="742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435100"/>
            <a:ext cx="163830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009900" y="9156700"/>
            <a:ext cx="187071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7378700"/>
            <a:ext cx="13462000" cy="81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603500" y="2819400"/>
            <a:ext cx="2080260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91440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38100"/>
            <a:ext cx="91440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4000500"/>
            <a:ext cx="9144000" cy="628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49000" y="8255000"/>
            <a:ext cx="4203700" cy="115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28300" y="8178800"/>
            <a:ext cx="838200" cy="1536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49000" y="6870700"/>
            <a:ext cx="2552700" cy="172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528300" y="6743700"/>
            <a:ext cx="838200" cy="153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49000" y="5346700"/>
            <a:ext cx="2819400" cy="1143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96500" y="5219700"/>
            <a:ext cx="1498600" cy="106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049000" y="3911600"/>
            <a:ext cx="2082800" cy="114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96500" y="3784600"/>
            <a:ext cx="1498600" cy="1054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49000" y="2565400"/>
            <a:ext cx="3352800" cy="172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528300" y="2425700"/>
            <a:ext cx="838200" cy="1536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049000" y="1079500"/>
            <a:ext cx="3543300" cy="1155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528300" y="914400"/>
            <a:ext cx="838200" cy="1054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08000" y="7175500"/>
            <a:ext cx="4292600" cy="3670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65200" y="7340600"/>
            <a:ext cx="23368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267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64200" y="393700"/>
            <a:ext cx="14859000" cy="1189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72600" y="3365500"/>
            <a:ext cx="7429500" cy="594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72600" y="9131300"/>
            <a:ext cx="7429500" cy="190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222500" y="393700"/>
            <a:ext cx="14859000" cy="1189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" y="3365500"/>
            <a:ext cx="7429500" cy="5943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9131300"/>
            <a:ext cx="7429500" cy="19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25100" y="5092700"/>
            <a:ext cx="5702300" cy="4089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36200" y="3911600"/>
            <a:ext cx="2984500" cy="156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38400" y="5626100"/>
            <a:ext cx="5524500" cy="3022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3835400"/>
            <a:ext cx="1727200" cy="154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3797300" y="901700"/>
            <a:ext cx="22161500" cy="293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277100" y="711200"/>
            <a:ext cx="3619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143500"/>
            <a:ext cx="18288000" cy="495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10096500"/>
            <a:ext cx="18288000" cy="190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514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16000" y="3898900"/>
            <a:ext cx="2387600" cy="238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80600" y="3898900"/>
            <a:ext cx="2387600" cy="238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32500" y="3898900"/>
            <a:ext cx="2387600" cy="238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3898900"/>
            <a:ext cx="2387600" cy="238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89200" y="4343400"/>
            <a:ext cx="1828800" cy="142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00" y="4394200"/>
            <a:ext cx="1752600" cy="137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0" y="4356100"/>
            <a:ext cx="1549400" cy="144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97000" y="4343400"/>
            <a:ext cx="1612900" cy="1612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28600" y="6908800"/>
            <a:ext cx="4000500" cy="317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741400" y="6324600"/>
            <a:ext cx="2235200" cy="104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94800" y="7112000"/>
            <a:ext cx="3886200" cy="2260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21800" y="6324600"/>
            <a:ext cx="3073400" cy="1041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041900" y="7569200"/>
            <a:ext cx="4191000" cy="1333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740400" y="6324600"/>
            <a:ext cx="2705100" cy="1041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11300" y="7112000"/>
            <a:ext cx="3886200" cy="226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362200" y="6324600"/>
            <a:ext cx="2095500" cy="1041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4089400" y="901700"/>
            <a:ext cx="22440900" cy="2933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734300" y="660400"/>
            <a:ext cx="2971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143500"/>
            <a:ext cx="18288000" cy="495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10096500"/>
            <a:ext cx="18288000" cy="190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514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16000" y="3898900"/>
            <a:ext cx="2387600" cy="238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80600" y="3898900"/>
            <a:ext cx="2387600" cy="238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32500" y="3898900"/>
            <a:ext cx="2387600" cy="238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3898900"/>
            <a:ext cx="2387600" cy="238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38400" y="4508500"/>
            <a:ext cx="1892300" cy="1270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51600" y="4394200"/>
            <a:ext cx="1536700" cy="149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528300" y="4368800"/>
            <a:ext cx="1066800" cy="1435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47800" y="4533900"/>
            <a:ext cx="1524000" cy="1206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55500" y="7797800"/>
            <a:ext cx="46990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157200" y="6324600"/>
            <a:ext cx="3111500" cy="1041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05900" y="7569200"/>
            <a:ext cx="3975100" cy="133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59900" y="6324600"/>
            <a:ext cx="3035300" cy="1041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270500" y="7340600"/>
            <a:ext cx="3975100" cy="1803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753100" y="6324600"/>
            <a:ext cx="2679700" cy="1041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97000" y="7112000"/>
            <a:ext cx="4000500" cy="273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47900" y="6324600"/>
            <a:ext cx="2159000" cy="1041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4089400" y="901700"/>
            <a:ext cx="22440900" cy="2933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302500" y="698500"/>
            <a:ext cx="3606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" y="190500"/>
            <a:ext cx="18326100" cy="755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190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2349500"/>
            <a:ext cx="9474200" cy="6324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61500" y="2349500"/>
            <a:ext cx="8826500" cy="632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94700" y="8674100"/>
            <a:ext cx="9944100" cy="1612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038600" y="711200"/>
            <a:ext cx="22364700" cy="261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21600" y="215900"/>
            <a:ext cx="2984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143500"/>
            <a:ext cx="18288000" cy="495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10096500"/>
            <a:ext cx="18288000" cy="190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514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16000" y="3898900"/>
            <a:ext cx="2387600" cy="238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80600" y="3898900"/>
            <a:ext cx="2387600" cy="238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32500" y="3898900"/>
            <a:ext cx="2387600" cy="238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3898900"/>
            <a:ext cx="2387600" cy="238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89200" y="4203700"/>
            <a:ext cx="1778000" cy="1778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12400" y="4445000"/>
            <a:ext cx="1460500" cy="698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62700" y="4292600"/>
            <a:ext cx="1714500" cy="1714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72700" y="4953000"/>
            <a:ext cx="1790700" cy="1244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931900" y="4254500"/>
            <a:ext cx="977900" cy="889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82700" y="5334000"/>
            <a:ext cx="1854200" cy="406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554200" y="4330700"/>
            <a:ext cx="1803400" cy="1016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96800" y="7340600"/>
            <a:ext cx="4432300" cy="1803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055600" y="6324600"/>
            <a:ext cx="3149600" cy="1028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09000" y="7493000"/>
            <a:ext cx="4610100" cy="1435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29800" y="6400800"/>
            <a:ext cx="25654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216400" y="7721600"/>
            <a:ext cx="5016500" cy="965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829300" y="6337300"/>
            <a:ext cx="2578100" cy="1028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01700" y="7493000"/>
            <a:ext cx="4533900" cy="1422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171700" y="6350000"/>
            <a:ext cx="2209800" cy="990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5715000" y="800100"/>
            <a:ext cx="24091900" cy="289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721600" y="622300"/>
            <a:ext cx="2984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85600" y="0"/>
            <a:ext cx="5816600" cy="1028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5727700" y="-279400"/>
            <a:ext cx="24434800" cy="1348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0" y="3086100"/>
            <a:ext cx="12217400" cy="674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953000" y="-114300"/>
            <a:ext cx="22885400" cy="132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6900" y="800100"/>
            <a:ext cx="7137400" cy="289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3600" y="723900"/>
            <a:ext cx="29337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4267200"/>
            <a:ext cx="18288000" cy="6019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10096500"/>
            <a:ext cx="182880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5143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17400" y="3365500"/>
            <a:ext cx="4000500" cy="3352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13600" y="3365500"/>
            <a:ext cx="4000500" cy="3352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97100" y="3365500"/>
            <a:ext cx="4000500" cy="335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66600" y="7505700"/>
            <a:ext cx="4279900" cy="2260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03100" y="6718300"/>
            <a:ext cx="4241800" cy="137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7505700"/>
            <a:ext cx="4305300" cy="267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13600" y="6718300"/>
            <a:ext cx="4114800" cy="137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46300" y="7734300"/>
            <a:ext cx="4292600" cy="2260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086100" y="6667500"/>
            <a:ext cx="2540000" cy="137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3797300" y="901700"/>
            <a:ext cx="22199600" cy="293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721600" y="622300"/>
            <a:ext cx="2984500" cy="81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